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7375" y="3190875"/>
            <a:ext cx="33972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47400" cy="5461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800080" y="17246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0080" y="446849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268730"/>
            <a:ext cx="109474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8350" y="1205865"/>
            <a:ext cx="99123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1795" y="3303270"/>
            <a:ext cx="162242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7160" y="5400675"/>
            <a:ext cx="107442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3375" y="5400675"/>
            <a:ext cx="1262380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622425"/>
            <a:ext cx="10668000" cy="361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345" y="3029585"/>
            <a:ext cx="4410710" cy="85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345" y="3983990"/>
            <a:ext cx="6033770" cy="1251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